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c88e1490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c88e149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083bfd50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083bfd50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c88e1490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c88e1490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40aeed93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40aeed93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494456d6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494456d6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02900" y="2305025"/>
            <a:ext cx="620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7"/>
              </a:buClr>
              <a:buSzPts val="2800"/>
              <a:buNone/>
              <a:defRPr sz="2800">
                <a:solidFill>
                  <a:srgbClr val="FF740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302900" y="0"/>
            <a:ext cx="459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EMERGENCY MEDICINE ULTRASOUND GROUPS</a:t>
            </a:r>
            <a:endParaRPr sz="10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302900" y="1184900"/>
            <a:ext cx="73680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-625400" y="459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-881000" y="17891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24556" r="24396" t="0"/>
          <a:stretch/>
        </p:blipFill>
        <p:spPr>
          <a:xfrm>
            <a:off x="-3" y="33186"/>
            <a:ext cx="2540525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2115025" y="0"/>
            <a:ext cx="7029000" cy="514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15025" y="3980500"/>
            <a:ext cx="6716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None/>
              <a:defRPr sz="2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1118761" y="1865000"/>
            <a:ext cx="1282500" cy="1238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750850" y="2023050"/>
            <a:ext cx="880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4068450"/>
            <a:ext cx="2038823" cy="103631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241675" y="12675"/>
            <a:ext cx="459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EMERGENCY MEDICINE ULTRASOUND GROUPS</a:t>
            </a:r>
            <a:endParaRPr b="0" i="0" sz="10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24557" r="24398" t="0"/>
          <a:stretch/>
        </p:blipFill>
        <p:spPr>
          <a:xfrm>
            <a:off x="-3" y="33185"/>
            <a:ext cx="2540525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115025" y="0"/>
            <a:ext cx="7029000" cy="514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115025" y="3980500"/>
            <a:ext cx="671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5"/>
          <p:cNvSpPr/>
          <p:nvPr/>
        </p:nvSpPr>
        <p:spPr>
          <a:xfrm>
            <a:off x="1118761" y="1865000"/>
            <a:ext cx="1282500" cy="1238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type="ctrTitle"/>
          </p:nvPr>
        </p:nvSpPr>
        <p:spPr>
          <a:xfrm>
            <a:off x="750850" y="2023050"/>
            <a:ext cx="88095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8450"/>
            <a:ext cx="2038823" cy="103631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241675" y="12675"/>
            <a:ext cx="459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EMERGENCY MEDICINE ULTRASOUND GROUPS</a:t>
            </a:r>
            <a:endParaRPr sz="10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142000" y="713025"/>
            <a:ext cx="7472100" cy="24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188750" y="222275"/>
            <a:ext cx="8452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0025" y="1049532"/>
            <a:ext cx="8452500" cy="28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45750" y="477400"/>
            <a:ext cx="8452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7975" y="130000"/>
            <a:ext cx="8452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58925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473650" y="44517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7975" y="130000"/>
            <a:ext cx="8452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5750" y="729097"/>
            <a:ext cx="84525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57875" y="-5363"/>
            <a:ext cx="1486124" cy="755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4294967295" type="title"/>
          </p:nvPr>
        </p:nvSpPr>
        <p:spPr>
          <a:xfrm>
            <a:off x="321125" y="1330775"/>
            <a:ext cx="73680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POCUS PASSPORT: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AAA MINIMUM IMAGING SET AND AUDITING GUIDE</a:t>
            </a:r>
            <a:endParaRPr b="1"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79125" y="1080525"/>
            <a:ext cx="3728700" cy="373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Transverse plane of proximal and distal (bifurcation)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Imaged at site of maximal aneurysmal dilatation if present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Curvilinear or phased array) transducer on EFAST, ABDO or VASCULAR preset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Anatomy - include vertebral body, aorta, IVC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- adequate if no portion of aorta is cut-off OR aorta is not displayed in the superficial third of the image field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Gain/TGC - adequate to demonstrate aorta without over-gain obscuring lumen OR under-gain making tissues appear anechoic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Focal Zone – adequate if within +/- 5cm mid level of aorta  Label – AO TRV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 - Ao Proximal and Ao Distal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79125" y="4590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TRANSVERSE AORTA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950" y="822700"/>
            <a:ext cx="4831376" cy="3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22750" y="1308625"/>
            <a:ext cx="8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Proximal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79125" y="1080525"/>
            <a:ext cx="3728700" cy="373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Transverse plane of proximal and distal (bifurcation)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Imaged at site of maximal aneurysmal dilatation if present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Curvilinear or phased array) transducer on EFAST, ABDO or VASCULAR preset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Anatomy - include vertebral body, aorta, IVC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- adequate if no portion of aorta is cut-off OR aorta is not displayed in the superficial third of the image field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Gain/TGC - adequate to demonstrate aorta without over-gain obscuring lumen OR under-gain making tissues appear anechoic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Focal Zone – adequate if within +/- 5cm mid level of aorta  Label – AO TRV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 - Ao Proximal and Ao Distal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79125" y="4590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TRANSVERSE AORTA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225" y="867200"/>
            <a:ext cx="4831376" cy="3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502850" y="1273025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Distal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160600" y="1089650"/>
            <a:ext cx="3705000" cy="3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Longitudinal plane in central abdomen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Imaged at site of maximal aneurysmal dilatation if present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Curvilinear or phased array transducer on EFAST, ABDO or VASCULAR preset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Anatomy - include spine &amp; aorta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- adequate if no portion of aorta is cut-off OR aorta is not displayed in the superficial third of the image field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Gain/TGC - adequate to demonstrate aorta without over-gain obscuring lumen OR under-gain making tissues appear anechoic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Focal Zone – adequate if within +/- 5cm mid level of aorta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 – AO LONG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60600" y="5046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LONG AORTA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475" y="887625"/>
            <a:ext cx="4254946" cy="37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160600" y="1089650"/>
            <a:ext cx="3705000" cy="16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measurement ok in transverse from 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anterior to posterior outer wall to outer wall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 aneurysm present, then transverse image and longitudinal image at the point of largest diameter from outer wall to outerwall.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160600" y="5046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Aorta Measurements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6777" l="0" r="0" t="0"/>
          <a:stretch/>
        </p:blipFill>
        <p:spPr>
          <a:xfrm>
            <a:off x="3865600" y="1089650"/>
            <a:ext cx="4973600" cy="31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UGs">
  <a:themeElements>
    <a:clrScheme name="Simple Light">
      <a:dk1>
        <a:srgbClr val="3294D1"/>
      </a:dk1>
      <a:lt1>
        <a:srgbClr val="FFFFFF"/>
      </a:lt1>
      <a:dk2>
        <a:srgbClr val="3294D1"/>
      </a:dk2>
      <a:lt2>
        <a:srgbClr val="EEEEEE"/>
      </a:lt2>
      <a:accent1>
        <a:srgbClr val="FFAB40"/>
      </a:accent1>
      <a:accent2>
        <a:srgbClr val="073763"/>
      </a:accent2>
      <a:accent3>
        <a:srgbClr val="78909C"/>
      </a:accent3>
      <a:accent4>
        <a:srgbClr val="FFAB40"/>
      </a:accent4>
      <a:accent5>
        <a:srgbClr val="FF7407"/>
      </a:accent5>
      <a:accent6>
        <a:srgbClr val="3294D1"/>
      </a:accent6>
      <a:hlink>
        <a:srgbClr val="FF74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